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799"/>
    <a:srgbClr val="C3082B"/>
    <a:srgbClr val="CE0045"/>
    <a:srgbClr val="AECC2A"/>
    <a:srgbClr val="79206E"/>
    <a:srgbClr val="4FB09C"/>
    <a:srgbClr val="0092D2"/>
    <a:srgbClr val="DE6224"/>
    <a:srgbClr val="4F4F4F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4" autoAdjust="0"/>
    <p:restoredTop sz="94676"/>
  </p:normalViewPr>
  <p:slideViewPr>
    <p:cSldViewPr>
      <p:cViewPr varScale="1">
        <p:scale>
          <a:sx n="144" d="100"/>
          <a:sy n="144" d="100"/>
        </p:scale>
        <p:origin x="19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07-01-2025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1052737"/>
            <a:ext cx="7632848" cy="1800199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971666"/>
            <a:ext cx="7632848" cy="124942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782C62D-322B-8843-B2F5-B3F03E1D1A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4509120"/>
            <a:ext cx="2893400" cy="2076439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6272B768-145D-09E4-9E08-1425667A11AD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97416ED-FDFF-CCBD-FA06-51A0AFD300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6845"/>
            <a:ext cx="8352928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04917"/>
            <a:ext cx="8352928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18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7/01/2025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5506F90-D7D8-2A31-8B2D-0DFB3A1C3F63}"/>
              </a:ext>
            </a:extLst>
          </p:cNvPr>
          <p:cNvSpPr/>
          <p:nvPr userDrawn="1"/>
        </p:nvSpPr>
        <p:spPr>
          <a:xfrm>
            <a:off x="168692" y="184414"/>
            <a:ext cx="8795796" cy="6041819"/>
          </a:xfrm>
          <a:prstGeom prst="rect">
            <a:avLst/>
          </a:prstGeom>
          <a:noFill/>
          <a:ln w="28575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31BD36E-1E68-6C65-7D0C-6FCB9776D9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69934" y="5880317"/>
            <a:ext cx="1105374" cy="79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7/01/2025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7" r:id="rId2"/>
    <p:sldLayoutId id="2147483686" r:id="rId3"/>
    <p:sldLayoutId id="214748368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60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0</Words>
  <Application>Microsoft Macintosh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Dave Bosmans</cp:lastModifiedBy>
  <cp:revision>101</cp:revision>
  <cp:lastPrinted>2016-12-19T08:56:06Z</cp:lastPrinted>
  <dcterms:created xsi:type="dcterms:W3CDTF">2009-12-01T15:52:26Z</dcterms:created>
  <dcterms:modified xsi:type="dcterms:W3CDTF">2025-01-07T15:16:29Z</dcterms:modified>
</cp:coreProperties>
</file>